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1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9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9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4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7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6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9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64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3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9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9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3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485623"/>
            <a:ext cx="11153104" cy="3863661"/>
          </a:xfrm>
        </p:spPr>
        <p:txBody>
          <a:bodyPr>
            <a:normAutofit/>
          </a:bodyPr>
          <a:lstStyle/>
          <a:p>
            <a:r>
              <a:rPr lang="en-US" sz="3200" dirty="0"/>
              <a:t>After the treatment plan is implemented, the physician will follow up with the patient to determine effectiveness. </a:t>
            </a:r>
          </a:p>
          <a:p>
            <a:r>
              <a:rPr lang="en-US" sz="3200" dirty="0"/>
              <a:t>The treatment plan can be modified if the physician and patient notice that it is ineffective.</a:t>
            </a:r>
          </a:p>
          <a:p>
            <a:r>
              <a:rPr lang="en-US" sz="3200" dirty="0"/>
              <a:t>The plan usually involved a team of nurses, physical therapists, a social worker, clergy, and other healthcare professionals as needed.</a:t>
            </a:r>
          </a:p>
        </p:txBody>
      </p:sp>
    </p:spTree>
    <p:extLst>
      <p:ext uri="{BB962C8B-B14F-4D97-AF65-F5344CB8AC3E}">
        <p14:creationId xmlns:p14="http://schemas.microsoft.com/office/powerpoint/2010/main" val="17113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99" y="326271"/>
            <a:ext cx="9601196" cy="1303867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846555"/>
            <a:ext cx="11425561" cy="3986949"/>
          </a:xfrm>
        </p:spPr>
        <p:txBody>
          <a:bodyPr>
            <a:noAutofit/>
          </a:bodyPr>
          <a:lstStyle/>
          <a:p>
            <a:r>
              <a:rPr lang="en-US" sz="3200" dirty="0"/>
              <a:t>The best treatment option is a </a:t>
            </a:r>
            <a:r>
              <a:rPr lang="en-US" sz="3200" b="1" dirty="0"/>
              <a:t>Preventative plan</a:t>
            </a:r>
            <a:r>
              <a:rPr lang="en-US" sz="3200" dirty="0"/>
              <a:t>, that will help prevent diseases and illnesses.</a:t>
            </a:r>
          </a:p>
          <a:p>
            <a:r>
              <a:rPr lang="en-US" sz="3200" dirty="0"/>
              <a:t>For example, mammograms to screen for breast cancer, blood pressure screening for hypertension, routine dental care to prevent dental caries, and fecal blood test to screen for colon cancer.</a:t>
            </a:r>
          </a:p>
          <a:p>
            <a:r>
              <a:rPr lang="en-US" sz="3200" dirty="0"/>
              <a:t>Common treatment plans include </a:t>
            </a:r>
            <a:r>
              <a:rPr lang="en-US" sz="3200" b="1" dirty="0"/>
              <a:t>Palliative</a:t>
            </a:r>
            <a:r>
              <a:rPr lang="en-US" sz="3200" dirty="0"/>
              <a:t> treatment, which is used to prevent pain and discomfort but does not care to cure the disease. Ex: End term cancer.</a:t>
            </a:r>
          </a:p>
        </p:txBody>
      </p:sp>
    </p:spTree>
    <p:extLst>
      <p:ext uri="{BB962C8B-B14F-4D97-AF65-F5344CB8AC3E}">
        <p14:creationId xmlns:p14="http://schemas.microsoft.com/office/powerpoint/2010/main" val="364276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498501"/>
            <a:ext cx="11153104" cy="3850784"/>
          </a:xfrm>
        </p:spPr>
        <p:txBody>
          <a:bodyPr>
            <a:normAutofit/>
          </a:bodyPr>
          <a:lstStyle/>
          <a:p>
            <a:r>
              <a:rPr lang="en-US" sz="3200" dirty="0"/>
              <a:t>Is the study of standards of conduct and moral judgements. This has to do with the “goodness and badness” of human action. </a:t>
            </a:r>
          </a:p>
          <a:p>
            <a:r>
              <a:rPr lang="en-US" sz="3200" dirty="0"/>
              <a:t>Ethics covers many areas of conduct and judgement in our society.</a:t>
            </a:r>
          </a:p>
          <a:p>
            <a:r>
              <a:rPr lang="en-US" sz="3200" dirty="0"/>
              <a:t>Bioethics is a branch of ethics concerned with what is right or wrong in bio (life) decisions that are also going to be combined with values and decisions in medical practice.</a:t>
            </a:r>
          </a:p>
        </p:txBody>
      </p:sp>
    </p:spTree>
    <p:extLst>
      <p:ext uri="{BB962C8B-B14F-4D97-AF65-F5344CB8AC3E}">
        <p14:creationId xmlns:p14="http://schemas.microsoft.com/office/powerpoint/2010/main" val="362233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26" y="192019"/>
            <a:ext cx="9601196" cy="1303867"/>
          </a:xfrm>
        </p:spPr>
        <p:txBody>
          <a:bodyPr/>
          <a:lstStyle/>
          <a:p>
            <a:r>
              <a:rPr lang="en-US" dirty="0"/>
              <a:t>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94" y="1256187"/>
            <a:ext cx="11292396" cy="5046957"/>
          </a:xfrm>
        </p:spPr>
        <p:txBody>
          <a:bodyPr>
            <a:noAutofit/>
          </a:bodyPr>
          <a:lstStyle/>
          <a:p>
            <a:r>
              <a:rPr lang="en-US" sz="3000" dirty="0"/>
              <a:t>Part of the ethical challenge in this age of rapidly advancing technologies is actually determining what is right, wrong, good, or bad. </a:t>
            </a:r>
          </a:p>
          <a:p>
            <a:r>
              <a:rPr lang="en-US" sz="3000" dirty="0"/>
              <a:t>New scientific discoveries are challenging familiar or usual human behavior, reconsideration of actions, thoughts, and emotions.</a:t>
            </a:r>
          </a:p>
          <a:p>
            <a:r>
              <a:rPr lang="en-US" sz="3000" dirty="0"/>
              <a:t>Bioethical decisions are often difficult because they touch the core of humanity in dealing with issues of birth, death, sickness, health, and dignity.</a:t>
            </a:r>
          </a:p>
          <a:p>
            <a:r>
              <a:rPr lang="en-US" sz="3000" dirty="0"/>
              <a:t>An ethics committee is usually called in to make a decision based on previous works of philosophy, history law and religion to assist them in making a decision.</a:t>
            </a:r>
          </a:p>
        </p:txBody>
      </p:sp>
    </p:spTree>
    <p:extLst>
      <p:ext uri="{BB962C8B-B14F-4D97-AF65-F5344CB8AC3E}">
        <p14:creationId xmlns:p14="http://schemas.microsoft.com/office/powerpoint/2010/main" val="71279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14" y="192019"/>
            <a:ext cx="9601196" cy="1303867"/>
          </a:xfrm>
        </p:spPr>
        <p:txBody>
          <a:bodyPr/>
          <a:lstStyle/>
          <a:p>
            <a:r>
              <a:rPr lang="en-US" dirty="0"/>
              <a:t>Medical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09" y="1575786"/>
            <a:ext cx="11407806" cy="5117978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Every individual at some time or another will encounter or be called on to make a decision that is bioethical in nature. For example: Support euthanasia</a:t>
            </a:r>
          </a:p>
          <a:p>
            <a:r>
              <a:rPr lang="en-US" sz="3000" dirty="0"/>
              <a:t>Use a surrogate mother or father to have a biological child.</a:t>
            </a:r>
          </a:p>
          <a:p>
            <a:r>
              <a:rPr lang="en-US" sz="3000" dirty="0"/>
              <a:t>Control sex of children through chromosome selection.</a:t>
            </a:r>
          </a:p>
          <a:p>
            <a:r>
              <a:rPr lang="en-US" sz="3000" dirty="0"/>
              <a:t>Use fetal stem cells to grow new organs and tissues.</a:t>
            </a:r>
          </a:p>
          <a:p>
            <a:r>
              <a:rPr lang="en-US" sz="3000" dirty="0"/>
              <a:t>Legalize abortion, clone humans, and allow physician assisted suicide.</a:t>
            </a:r>
          </a:p>
          <a:p>
            <a:r>
              <a:rPr lang="en-US" sz="3000" dirty="0"/>
              <a:t>Treat disease by replacing damaged or abnormal genes  with normal genes.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15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Treatment</vt:lpstr>
      <vt:lpstr>Treatment</vt:lpstr>
      <vt:lpstr>Medical Ethics</vt:lpstr>
      <vt:lpstr>Medical Ethics</vt:lpstr>
      <vt:lpstr>Medical ethics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</dc:title>
  <dc:creator>yadira salazar</dc:creator>
  <cp:lastModifiedBy>yadira salazar</cp:lastModifiedBy>
  <cp:revision>1</cp:revision>
  <dcterms:created xsi:type="dcterms:W3CDTF">2017-10-03T05:42:27Z</dcterms:created>
  <dcterms:modified xsi:type="dcterms:W3CDTF">2017-10-03T05:42:48Z</dcterms:modified>
</cp:coreProperties>
</file>