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33" r:id="rId3"/>
    <p:sldId id="326" r:id="rId4"/>
    <p:sldId id="343" r:id="rId5"/>
    <p:sldId id="336" r:id="rId6"/>
    <p:sldId id="337" r:id="rId7"/>
    <p:sldId id="341" r:id="rId8"/>
    <p:sldId id="344" r:id="rId9"/>
    <p:sldId id="34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B90000"/>
    <a:srgbClr val="9CCB0D"/>
    <a:srgbClr val="A6D70E"/>
    <a:srgbClr val="8DD705"/>
    <a:srgbClr val="86CB07"/>
    <a:srgbClr val="73BF08"/>
    <a:srgbClr val="6DB30A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Chromosomes can be studied using karyotypes</a:t>
            </a:r>
            <a:r>
              <a:rPr lang="en-US" sz="2200" dirty="0" smtClean="0">
                <a:latin typeface="Helvetica Light"/>
              </a:rPr>
              <a:t>.</a:t>
            </a:r>
            <a:endParaRPr lang="en-US" sz="2200" dirty="0">
              <a:latin typeface="Helvetica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Chromosomes and Human Heredity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0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400" dirty="0">
                <a:latin typeface="Helvetica Light"/>
              </a:rPr>
              <a:t>How are karyotypes used to study genetic disorders?</a:t>
            </a:r>
          </a:p>
          <a:p>
            <a:r>
              <a:rPr lang="en-US" sz="2400" dirty="0">
                <a:latin typeface="Helvetica Light"/>
              </a:rPr>
              <a:t>What is the role of telomeres?</a:t>
            </a:r>
          </a:p>
          <a:p>
            <a:r>
              <a:rPr lang="en-US" sz="2400" dirty="0">
                <a:latin typeface="Helvetica Light"/>
              </a:rPr>
              <a:t>How is nondisjunction related to Down syndrome and other abnormal chromosome numbers?</a:t>
            </a:r>
          </a:p>
          <a:p>
            <a:r>
              <a:rPr lang="en-US" sz="2400" dirty="0">
                <a:latin typeface="Helvetica Light"/>
              </a:rPr>
              <a:t>What are the benefits and risks of diagnostic fetal testing?</a:t>
            </a:r>
          </a:p>
          <a:p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52789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Karyotype Studies</a:t>
            </a:r>
            <a:endParaRPr lang="en-US" sz="2400" dirty="0" smtClean="0">
              <a:latin typeface="Helvetica"/>
              <a:cs typeface="Helvetica"/>
            </a:endParaRP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Helvetica"/>
                <a:cs typeface="Helvetica"/>
              </a:rPr>
              <a:t>Scientists study not only genes but entire chromosomes.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latin typeface="Helvetica"/>
                <a:cs typeface="Helvetica"/>
              </a:rPr>
              <a:t>Images of chromosomes stained during metaphase allow scientists to study sister chromatids and homologous chromosomes.</a:t>
            </a: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B90000"/>
                </a:solidFill>
                <a:latin typeface="Helvetica"/>
                <a:cs typeface="Helvetica"/>
              </a:rPr>
              <a:t>Karyotype</a:t>
            </a:r>
            <a:r>
              <a:rPr lang="en-US" sz="2400" dirty="0" smtClean="0">
                <a:latin typeface="Helvetica"/>
                <a:cs typeface="Helvetica"/>
              </a:rPr>
              <a:t> – micrograph in which the pairs of homologous chromosomes are arranged in decreasing size.</a:t>
            </a:r>
          </a:p>
          <a:p>
            <a:pPr marL="0" indent="0">
              <a:buNone/>
            </a:pPr>
            <a:endParaRPr lang="en-US" sz="1800" dirty="0" smtClean="0">
              <a:latin typeface="Helvetica"/>
              <a:cs typeface="Helvetic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Karyotype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08063"/>
            <a:ext cx="8229600" cy="499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7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0597" y="618122"/>
            <a:ext cx="8229600" cy="452789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Telomeres</a:t>
            </a:r>
            <a:endParaRPr lang="en-US" sz="2200" dirty="0" smtClean="0">
              <a:latin typeface="Helvetica"/>
              <a:cs typeface="Helvetica"/>
            </a:endParaRPr>
          </a:p>
          <a:p>
            <a:pPr>
              <a:buClr>
                <a:schemeClr val="tx1"/>
              </a:buClr>
            </a:pPr>
            <a:r>
              <a:rPr lang="en-US" sz="2400" dirty="0" smtClean="0">
                <a:solidFill>
                  <a:srgbClr val="B00000"/>
                </a:solidFill>
                <a:latin typeface="Helvetica"/>
                <a:cs typeface="Helvetica"/>
              </a:rPr>
              <a:t>Telomeres</a:t>
            </a:r>
            <a:r>
              <a:rPr lang="en-US" sz="2400" dirty="0" smtClean="0">
                <a:latin typeface="Helvetica"/>
                <a:cs typeface="Helvetica"/>
              </a:rPr>
              <a:t> are protective caps on the end of chromosomes.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Telomeres consist of DNA and proteins.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They serve as a protective function for the structure of the chromosome.</a:t>
            </a:r>
            <a:endParaRPr lang="en-US" sz="2400" dirty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200" y="3062063"/>
            <a:ext cx="4607351" cy="377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5048451" cy="452789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Nondisjunction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Cell division where sister chromatids fail to separate properly is called </a:t>
            </a:r>
            <a:r>
              <a:rPr lang="en-US" sz="2400" dirty="0" smtClean="0">
                <a:solidFill>
                  <a:srgbClr val="B00000"/>
                </a:solidFill>
                <a:latin typeface="Helvetica"/>
                <a:cs typeface="Helvetica"/>
              </a:rPr>
              <a:t>nondisjunction</a:t>
            </a:r>
            <a:r>
              <a:rPr lang="en-US" sz="2400" dirty="0" smtClean="0">
                <a:latin typeface="Helvetica"/>
                <a:cs typeface="Helvetica"/>
              </a:rPr>
              <a:t>. 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6059606" y="640990"/>
            <a:ext cx="2830219" cy="6339840"/>
            <a:chOff x="6268902" y="755347"/>
            <a:chExt cx="2238786" cy="555406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354" y="755347"/>
              <a:ext cx="2200334" cy="5554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072" y="5101747"/>
              <a:ext cx="12382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8902" y="1856429"/>
              <a:ext cx="12382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33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3962" y="652691"/>
            <a:ext cx="5379778" cy="2868432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Nondisjunction</a:t>
            </a:r>
          </a:p>
          <a:p>
            <a:pPr marL="0" indent="0">
              <a:buNone/>
            </a:pPr>
            <a:r>
              <a:rPr lang="en-US" sz="2400" dirty="0" smtClean="0">
                <a:latin typeface="Helvetica"/>
                <a:cs typeface="Helvetica"/>
              </a:rPr>
              <a:t>Down syndrome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Result of an extra chromosome 21</a:t>
            </a:r>
          </a:p>
          <a:p>
            <a:r>
              <a:rPr lang="en-US" sz="2400" dirty="0" smtClean="0">
                <a:latin typeface="Helvetica Light"/>
                <a:cs typeface="Helvetica"/>
              </a:rPr>
              <a:t>Characteristics include distinctive facial features, short stature, heart defects, and mental disability.</a:t>
            </a:r>
          </a:p>
          <a:p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950424" y="518161"/>
            <a:ext cx="2808652" cy="6339840"/>
            <a:chOff x="6268902" y="755347"/>
            <a:chExt cx="2238786" cy="555406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354" y="755347"/>
              <a:ext cx="2200334" cy="5554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5072" y="5101747"/>
              <a:ext cx="12382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8902" y="1856429"/>
              <a:ext cx="123825" cy="1000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319964"/>
            <a:ext cx="3259122" cy="34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60"/>
            <a:ext cx="8229600" cy="1143000"/>
          </a:xfrm>
        </p:spPr>
        <p:txBody>
          <a:bodyPr/>
          <a:lstStyle/>
          <a:p>
            <a:r>
              <a:rPr lang="en-US" dirty="0" smtClean="0"/>
              <a:t>Down syndrome Karyotype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0060" y="1057725"/>
            <a:ext cx="6823880" cy="58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9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2483" y="591937"/>
            <a:ext cx="8506593" cy="5522259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Fetal testing</a:t>
            </a:r>
            <a:endParaRPr lang="en-US" sz="22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 Light"/>
                <a:cs typeface="Helvetica"/>
              </a:rPr>
              <a:t>Fetal tests can provide information on potential genetic disorders and chromosomal status of developing babies. </a:t>
            </a:r>
          </a:p>
          <a:p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Chromosomes and Human Heredity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63420"/>
            <a:ext cx="4188156" cy="3350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873" y="2428986"/>
            <a:ext cx="4601074" cy="33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239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Helvetica Light</vt:lpstr>
      <vt:lpstr>Office Theme</vt:lpstr>
      <vt:lpstr>Section 3:  Chromosomes and Human Heredity </vt:lpstr>
      <vt:lpstr>PowerPoint Presentation</vt:lpstr>
      <vt:lpstr>PowerPoint Presentation</vt:lpstr>
      <vt:lpstr>Karyotype</vt:lpstr>
      <vt:lpstr>PowerPoint Presentation</vt:lpstr>
      <vt:lpstr>PowerPoint Presentation</vt:lpstr>
      <vt:lpstr>PowerPoint Presentation</vt:lpstr>
      <vt:lpstr>Down syndrome Karyotype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Yadira A. Salazar</cp:lastModifiedBy>
  <cp:revision>100</cp:revision>
  <cp:lastPrinted>2013-07-12T13:26:11Z</cp:lastPrinted>
  <dcterms:created xsi:type="dcterms:W3CDTF">2013-07-09T14:24:31Z</dcterms:created>
  <dcterms:modified xsi:type="dcterms:W3CDTF">2015-02-17T04:29:15Z</dcterms:modified>
</cp:coreProperties>
</file>