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0" d="100"/>
          <a:sy n="110" d="100"/>
        </p:scale>
        <p:origin x="57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1E700B27-DE4C-4B9E-BB11-B9027034A00F}" type="datetimeFigureOut">
              <a:rPr lang="en-US" dirty="0"/>
              <a:pPr/>
              <a:t>5/15/2017</a:t>
            </a:fld>
            <a:endParaRPr lang="en-US" dirty="0"/>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r>
              <a:rPr lang="en-US" dirty="0"/>
              <a:t>
              </a:t>
            </a:r>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4052473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40F4739-9812-4A9F-890D-2AD6BA5F6EE8}" type="datetimeFigureOut">
              <a:rPr lang="en-US" dirty="0"/>
              <a:t>5/15/2017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352476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18845AC5-A3F8-44AA-BA8F-596CDCC976D3}" type="datetimeFigureOut">
              <a:rPr lang="en-US" dirty="0"/>
              <a:t>5/15/2017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1778545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C873B183-A821-4095-A363-9EC968635539}" type="datetimeFigureOut">
              <a:rPr lang="en-US" dirty="0"/>
              <a:t>5/15/2017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4451938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4D01B4-0AA5-45E6-B2E6-5FA4078AEBCF}" type="datetimeFigureOut">
              <a:rPr lang="en-US" dirty="0"/>
              <a:t>5/15/2017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8803546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147335C-0450-40D7-8612-B3203BED4F28}" type="datetimeFigureOut">
              <a:rPr lang="en-US" dirty="0"/>
              <a:t>5/15/2017</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7352844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246A105-2A1C-4284-B4EA-07CF89B1A393}" type="datetimeFigureOut">
              <a:rPr lang="en-US" dirty="0"/>
              <a:t>5/15/2017</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4718547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DBE609-F3F2-45E6-BD6A-E03A8C86C1AE}" type="datetimeFigureOut">
              <a:rPr lang="en-US" dirty="0"/>
              <a:t>5/15/2017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7276408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24AD68-089C-4467-A8F3-EA2BBCA6B44E}" type="datetimeFigureOut">
              <a:rPr lang="en-US" dirty="0"/>
              <a:t>5/15/2017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611806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C51FCE-E4BB-4680-8E50-3C0E348D2609}" type="datetimeFigureOut">
              <a:rPr lang="en-US" dirty="0"/>
              <a:t>5/15/2017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326531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AA073D-A903-47F8-8D16-77642FB0DF1F}" type="datetimeFigureOut">
              <a:rPr lang="en-US" dirty="0"/>
              <a:t>5/15/2017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14173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B91FA40-626B-4CA1-85D0-7A9016E395BA}" type="datetimeFigureOut">
              <a:rPr lang="en-US" dirty="0"/>
              <a:t>5/15/2017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4835142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3F425EA-B9DC-48A7-991E-9A82573B1B21}" type="datetimeFigureOut">
              <a:rPr lang="en-US" dirty="0"/>
              <a:t>5/15/2017</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466380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6CB97F8-6CEB-469B-AFCC-889F2A2B1D5A}" type="datetimeFigureOut">
              <a:rPr lang="en-US" dirty="0"/>
              <a:t>5/15/2017</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760819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A9179F-009E-4FA5-B091-7EBB82A185BD}" type="datetimeFigureOut">
              <a:rPr lang="en-US" dirty="0"/>
              <a:t>5/15/2017</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844439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E665CEB-0076-4E37-B880-BCEA9784DE0A}" type="datetimeFigureOut">
              <a:rPr lang="en-US" dirty="0"/>
              <a:t>5/15/2017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3752018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6149E5E-3896-4118-99A7-7B85668F1C5E}" type="datetimeFigureOut">
              <a:rPr lang="en-US" dirty="0"/>
              <a:t>5/15/2017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058838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7E0D914D-B099-4142-A885-11F276715148}" type="datetimeFigureOut">
              <a:rPr lang="en-US" dirty="0"/>
              <a:t>5/15/2017</a:t>
            </a:fld>
            <a:endParaRPr lang="en-US" dirty="0"/>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r>
              <a:rPr lang="en-US" dirty="0"/>
              <a:t>
              </a:t>
            </a:r>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23845967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GKN3zMG63pk" TargetMode="External"/><Relationship Id="rId2" Type="http://schemas.openxmlformats.org/officeDocument/2006/relationships/hyperlink" Target="https://www.youtube.com/watch?v=Gl66qO8uxSM" TargetMode="External"/><Relationship Id="rId1" Type="http://schemas.openxmlformats.org/officeDocument/2006/relationships/slideLayout" Target="../slideLayouts/slideLayout2.xml"/><Relationship Id="rId5" Type="http://schemas.openxmlformats.org/officeDocument/2006/relationships/hyperlink" Target="https://www.youtube.com/watch?v=6KLeGkeREkM" TargetMode="External"/><Relationship Id="rId4" Type="http://schemas.openxmlformats.org/officeDocument/2006/relationships/hyperlink" Target="https://www.youtube.com/watch?v=h6ti1eVo-9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Scleroderma</a:t>
            </a:r>
          </a:p>
        </p:txBody>
      </p:sp>
      <p:sp>
        <p:nvSpPr>
          <p:cNvPr id="3" name="Content Placeholder 2"/>
          <p:cNvSpPr>
            <a:spLocks noGrp="1"/>
          </p:cNvSpPr>
          <p:nvPr>
            <p:ph idx="1"/>
          </p:nvPr>
        </p:nvSpPr>
        <p:spPr>
          <a:xfrm>
            <a:off x="0" y="2356022"/>
            <a:ext cx="12191999" cy="4501978"/>
          </a:xfrm>
        </p:spPr>
        <p:txBody>
          <a:bodyPr>
            <a:normAutofit/>
          </a:bodyPr>
          <a:lstStyle/>
          <a:p>
            <a:r>
              <a:rPr lang="en-US" sz="2800" b="1" dirty="0"/>
              <a:t>Description: </a:t>
            </a:r>
            <a:r>
              <a:rPr lang="en-US" sz="2800" dirty="0"/>
              <a:t>Scleroderma (</a:t>
            </a:r>
            <a:r>
              <a:rPr lang="en-US" sz="2800" dirty="0" err="1"/>
              <a:t>Sclero</a:t>
            </a:r>
            <a:r>
              <a:rPr lang="en-US" sz="2800" dirty="0"/>
              <a:t>= hardening, Derma=skin) is a chronic autoimmune disorder characterized by the hardening of the skin, shrinking of connective tissues that include the skin. This disease might exhibit periods of remission and exacerbation. </a:t>
            </a:r>
          </a:p>
          <a:p>
            <a:r>
              <a:rPr lang="en-US" sz="2800" dirty="0"/>
              <a:t>This disease typically has a slow progression and allows the individual a reasonably long life. If the disorder progresses rapidly, it can affect vital organs and early death can occur, usually related to kidney failure.</a:t>
            </a:r>
          </a:p>
        </p:txBody>
      </p:sp>
    </p:spTree>
    <p:extLst>
      <p:ext uri="{BB962C8B-B14F-4D97-AF65-F5344CB8AC3E}">
        <p14:creationId xmlns:p14="http://schemas.microsoft.com/office/powerpoint/2010/main" val="1427409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Scleroderma</a:t>
            </a:r>
          </a:p>
        </p:txBody>
      </p:sp>
      <p:sp>
        <p:nvSpPr>
          <p:cNvPr id="3" name="Content Placeholder 2"/>
          <p:cNvSpPr>
            <a:spLocks noGrp="1"/>
          </p:cNvSpPr>
          <p:nvPr>
            <p:ph idx="1"/>
          </p:nvPr>
        </p:nvSpPr>
        <p:spPr>
          <a:xfrm>
            <a:off x="0" y="2356022"/>
            <a:ext cx="12191999" cy="4501977"/>
          </a:xfrm>
        </p:spPr>
        <p:txBody>
          <a:bodyPr>
            <a:normAutofit/>
          </a:bodyPr>
          <a:lstStyle/>
          <a:p>
            <a:r>
              <a:rPr lang="en-US" sz="2800" b="1" dirty="0"/>
              <a:t>Etiology: </a:t>
            </a:r>
            <a:r>
              <a:rPr lang="en-US" sz="2800" dirty="0"/>
              <a:t>This autoimmune reaction begins with the skin and connective tissues, attracting lymph cells that are stimulated to produce collagen, leading to the disorder.</a:t>
            </a:r>
          </a:p>
          <a:p>
            <a:r>
              <a:rPr lang="en-US" sz="2800" dirty="0"/>
              <a:t>Milder forms of the disease commonly affect women 30-50 years of age and include those limited to the skin, face and extremities.</a:t>
            </a:r>
          </a:p>
          <a:p>
            <a:r>
              <a:rPr lang="en-US" sz="2800" dirty="0"/>
              <a:t>The more severe form is called systemic or diffuse, usually affects men and older persons, also affecting internal organs including the heart, lungs, and kidneys. The tissues become hardened, thickened, and often limit in function.  </a:t>
            </a:r>
          </a:p>
        </p:txBody>
      </p:sp>
    </p:spTree>
    <p:extLst>
      <p:ext uri="{BB962C8B-B14F-4D97-AF65-F5344CB8AC3E}">
        <p14:creationId xmlns:p14="http://schemas.microsoft.com/office/powerpoint/2010/main" val="13948861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Scleroderma</a:t>
            </a:r>
          </a:p>
        </p:txBody>
      </p:sp>
      <p:sp>
        <p:nvSpPr>
          <p:cNvPr id="3" name="Content Placeholder 2"/>
          <p:cNvSpPr>
            <a:spLocks noGrp="1"/>
          </p:cNvSpPr>
          <p:nvPr>
            <p:ph idx="1"/>
          </p:nvPr>
        </p:nvSpPr>
        <p:spPr>
          <a:xfrm>
            <a:off x="0" y="2142309"/>
            <a:ext cx="12192001" cy="4715691"/>
          </a:xfrm>
        </p:spPr>
        <p:txBody>
          <a:bodyPr>
            <a:normAutofit/>
          </a:bodyPr>
          <a:lstStyle/>
          <a:p>
            <a:r>
              <a:rPr lang="en-US" sz="2800" b="1" dirty="0"/>
              <a:t>Symptoms</a:t>
            </a:r>
            <a:r>
              <a:rPr lang="en-US" sz="2800" dirty="0"/>
              <a:t>: People with scleroderma will have thick, leather like, shiny, taut (stretched) skin and joint contractures.</a:t>
            </a:r>
          </a:p>
          <a:p>
            <a:r>
              <a:rPr lang="en-US" sz="2800" dirty="0"/>
              <a:t>First symptom is typically Raynaud's phenomenon, an episodic vasoconstriction affecting the hands. </a:t>
            </a:r>
          </a:p>
        </p:txBody>
      </p:sp>
      <p:pic>
        <p:nvPicPr>
          <p:cNvPr id="4" name="Picture 3"/>
          <p:cNvPicPr>
            <a:picLocks noChangeAspect="1"/>
          </p:cNvPicPr>
          <p:nvPr/>
        </p:nvPicPr>
        <p:blipFill>
          <a:blip r:embed="rId2"/>
          <a:stretch>
            <a:fillRect/>
          </a:stretch>
        </p:blipFill>
        <p:spPr>
          <a:xfrm>
            <a:off x="99965" y="4071258"/>
            <a:ext cx="4807130" cy="2786742"/>
          </a:xfrm>
          <a:prstGeom prst="rect">
            <a:avLst/>
          </a:prstGeom>
        </p:spPr>
      </p:pic>
      <p:pic>
        <p:nvPicPr>
          <p:cNvPr id="5" name="Picture 4"/>
          <p:cNvPicPr>
            <a:picLocks noChangeAspect="1"/>
          </p:cNvPicPr>
          <p:nvPr/>
        </p:nvPicPr>
        <p:blipFill>
          <a:blip r:embed="rId3"/>
          <a:stretch>
            <a:fillRect/>
          </a:stretch>
        </p:blipFill>
        <p:spPr>
          <a:xfrm>
            <a:off x="5007059" y="4071258"/>
            <a:ext cx="3595453" cy="2786742"/>
          </a:xfrm>
          <a:prstGeom prst="rect">
            <a:avLst/>
          </a:prstGeom>
        </p:spPr>
      </p:pic>
      <p:sp>
        <p:nvSpPr>
          <p:cNvPr id="6" name="TextBox 5"/>
          <p:cNvSpPr txBox="1"/>
          <p:nvPr/>
        </p:nvSpPr>
        <p:spPr>
          <a:xfrm>
            <a:off x="8690918" y="4258962"/>
            <a:ext cx="3501082" cy="193899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ysClr val="windowText" lastClr="000000"/>
                </a:solidFill>
                <a:effectLst/>
                <a:uLnTx/>
                <a:uFillTx/>
              </a:rPr>
              <a:t>Mouth area becomes wrinkled  with a tight, purse lipped appearance, leading to difficulty eating.</a:t>
            </a:r>
          </a:p>
        </p:txBody>
      </p:sp>
    </p:spTree>
    <p:extLst>
      <p:ext uri="{BB962C8B-B14F-4D97-AF65-F5344CB8AC3E}">
        <p14:creationId xmlns:p14="http://schemas.microsoft.com/office/powerpoint/2010/main" val="20807985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Scleroderma</a:t>
            </a:r>
          </a:p>
        </p:txBody>
      </p:sp>
      <p:sp>
        <p:nvSpPr>
          <p:cNvPr id="3" name="Content Placeholder 2"/>
          <p:cNvSpPr>
            <a:spLocks noGrp="1"/>
          </p:cNvSpPr>
          <p:nvPr>
            <p:ph idx="1"/>
          </p:nvPr>
        </p:nvSpPr>
        <p:spPr>
          <a:xfrm>
            <a:off x="0" y="2145670"/>
            <a:ext cx="12192000" cy="5047609"/>
          </a:xfrm>
        </p:spPr>
        <p:txBody>
          <a:bodyPr>
            <a:normAutofit/>
          </a:bodyPr>
          <a:lstStyle/>
          <a:p>
            <a:r>
              <a:rPr lang="en-US" sz="2600" b="1" dirty="0"/>
              <a:t>Diagnosis</a:t>
            </a:r>
            <a:r>
              <a:rPr lang="en-US" sz="2600" dirty="0"/>
              <a:t>: Can be difficult because is mimics other disorders such as bursitis (inflammation of the fluid filled sacs of the joint) and arthritis. Physical symptoms indicative of scleroderma include:</a:t>
            </a:r>
          </a:p>
          <a:p>
            <a:r>
              <a:rPr lang="en-US" sz="2600" dirty="0"/>
              <a:t>Tight skin around the hands skin and mouth.</a:t>
            </a:r>
          </a:p>
          <a:p>
            <a:r>
              <a:rPr lang="en-US" sz="2600" dirty="0"/>
              <a:t>Change in the capillaries at the base of the</a:t>
            </a:r>
          </a:p>
          <a:p>
            <a:pPr marL="0" indent="0">
              <a:buNone/>
            </a:pPr>
            <a:r>
              <a:rPr lang="en-US" sz="2600" dirty="0"/>
              <a:t> fingernails, &amp; Calcium deposits under the skin.</a:t>
            </a:r>
          </a:p>
          <a:p>
            <a:r>
              <a:rPr lang="en-US" sz="2400" dirty="0"/>
              <a:t>These physical symptoms, coupled with clinical examinations, blood testing for presence of anticentromere antibodies(ACA), </a:t>
            </a:r>
            <a:r>
              <a:rPr lang="en-US" sz="2400" dirty="0"/>
              <a:t>antinuclear antibodies (ANAs), ant topoisomerase I antibody(ATA), are usually detectable, </a:t>
            </a:r>
            <a:r>
              <a:rPr lang="en-US" sz="2400" dirty="0"/>
              <a:t>and tissue biopsy showing high levels of collagen and calcium deposits, often yields a positive diagnosis.</a:t>
            </a:r>
          </a:p>
        </p:txBody>
      </p:sp>
      <p:pic>
        <p:nvPicPr>
          <p:cNvPr id="4" name="Picture 3"/>
          <p:cNvPicPr>
            <a:picLocks noChangeAspect="1"/>
          </p:cNvPicPr>
          <p:nvPr/>
        </p:nvPicPr>
        <p:blipFill>
          <a:blip r:embed="rId2"/>
          <a:stretch>
            <a:fillRect/>
          </a:stretch>
        </p:blipFill>
        <p:spPr>
          <a:xfrm>
            <a:off x="9044412" y="2965355"/>
            <a:ext cx="3147588" cy="2049328"/>
          </a:xfrm>
          <a:prstGeom prst="rect">
            <a:avLst/>
          </a:prstGeom>
        </p:spPr>
      </p:pic>
    </p:spTree>
    <p:extLst>
      <p:ext uri="{BB962C8B-B14F-4D97-AF65-F5344CB8AC3E}">
        <p14:creationId xmlns:p14="http://schemas.microsoft.com/office/powerpoint/2010/main" val="10290424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Scleroderma</a:t>
            </a:r>
          </a:p>
        </p:txBody>
      </p:sp>
      <p:sp>
        <p:nvSpPr>
          <p:cNvPr id="3" name="Content Placeholder 2"/>
          <p:cNvSpPr>
            <a:spLocks noGrp="1"/>
          </p:cNvSpPr>
          <p:nvPr>
            <p:ph idx="1"/>
          </p:nvPr>
        </p:nvSpPr>
        <p:spPr>
          <a:xfrm>
            <a:off x="0" y="2372496"/>
            <a:ext cx="12192000" cy="4485504"/>
          </a:xfrm>
        </p:spPr>
        <p:txBody>
          <a:bodyPr>
            <a:normAutofit/>
          </a:bodyPr>
          <a:lstStyle/>
          <a:p>
            <a:r>
              <a:rPr lang="en-US" sz="2800" b="1" dirty="0"/>
              <a:t>Treatment</a:t>
            </a:r>
            <a:r>
              <a:rPr lang="en-US" sz="2800" dirty="0"/>
              <a:t>: Is symptomatic with anti-inflammatory medications, </a:t>
            </a:r>
            <a:r>
              <a:rPr lang="en-US" sz="2800" dirty="0" err="1"/>
              <a:t>immunosuppressives</a:t>
            </a:r>
            <a:r>
              <a:rPr lang="en-US" sz="2800" dirty="0"/>
              <a:t>, and antibiotics might be beneficial.</a:t>
            </a:r>
          </a:p>
          <a:p>
            <a:endParaRPr lang="en-US" sz="2800" dirty="0"/>
          </a:p>
          <a:p>
            <a:r>
              <a:rPr lang="en-US" sz="2800" dirty="0"/>
              <a:t>Muscle stretching and strengthening exercises might also be beneficial to maintain muscle strength and joint mobility.</a:t>
            </a:r>
          </a:p>
          <a:p>
            <a:endParaRPr lang="en-US" sz="2800" dirty="0"/>
          </a:p>
          <a:p>
            <a:r>
              <a:rPr lang="en-US" sz="2800" b="1" dirty="0"/>
              <a:t>Prevention: </a:t>
            </a:r>
            <a:r>
              <a:rPr lang="en-US" sz="2800" dirty="0"/>
              <a:t>No one really knows what causes scleroderma , so at the time, there are no preventative methods identified. </a:t>
            </a:r>
          </a:p>
        </p:txBody>
      </p:sp>
    </p:spTree>
    <p:extLst>
      <p:ext uri="{BB962C8B-B14F-4D97-AF65-F5344CB8AC3E}">
        <p14:creationId xmlns:p14="http://schemas.microsoft.com/office/powerpoint/2010/main" val="11262005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Scleroderma</a:t>
            </a:r>
          </a:p>
        </p:txBody>
      </p:sp>
      <p:pic>
        <p:nvPicPr>
          <p:cNvPr id="4" name="Content Placeholder 3"/>
          <p:cNvPicPr>
            <a:picLocks noGrp="1" noChangeAspect="1"/>
          </p:cNvPicPr>
          <p:nvPr>
            <p:ph idx="1"/>
          </p:nvPr>
        </p:nvPicPr>
        <p:blipFill>
          <a:blip r:embed="rId2"/>
          <a:stretch>
            <a:fillRect/>
          </a:stretch>
        </p:blipFill>
        <p:spPr>
          <a:xfrm>
            <a:off x="41937" y="2727725"/>
            <a:ext cx="5514131" cy="4130276"/>
          </a:xfrm>
          <a:prstGeom prst="rect">
            <a:avLst/>
          </a:prstGeom>
        </p:spPr>
      </p:pic>
      <p:pic>
        <p:nvPicPr>
          <p:cNvPr id="5" name="Picture 4"/>
          <p:cNvPicPr>
            <a:picLocks noChangeAspect="1"/>
          </p:cNvPicPr>
          <p:nvPr/>
        </p:nvPicPr>
        <p:blipFill>
          <a:blip r:embed="rId3"/>
          <a:stretch>
            <a:fillRect/>
          </a:stretch>
        </p:blipFill>
        <p:spPr>
          <a:xfrm>
            <a:off x="6313715" y="2911571"/>
            <a:ext cx="5268686" cy="3946430"/>
          </a:xfrm>
          <a:prstGeom prst="rect">
            <a:avLst/>
          </a:prstGeom>
        </p:spPr>
      </p:pic>
      <p:sp>
        <p:nvSpPr>
          <p:cNvPr id="7" name="TextBox 6"/>
          <p:cNvSpPr txBox="1"/>
          <p:nvPr/>
        </p:nvSpPr>
        <p:spPr>
          <a:xfrm>
            <a:off x="1154953" y="2397220"/>
            <a:ext cx="4226011" cy="46166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ysClr val="windowText" lastClr="000000"/>
                </a:solidFill>
                <a:effectLst/>
                <a:uLnTx/>
                <a:uFillTx/>
              </a:rPr>
              <a:t>Mild Scleroderma</a:t>
            </a:r>
          </a:p>
        </p:txBody>
      </p:sp>
      <p:sp>
        <p:nvSpPr>
          <p:cNvPr id="8" name="TextBox 7"/>
          <p:cNvSpPr txBox="1"/>
          <p:nvPr/>
        </p:nvSpPr>
        <p:spPr>
          <a:xfrm>
            <a:off x="7528442" y="2397220"/>
            <a:ext cx="3377514" cy="46166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ysClr val="windowText" lastClr="000000"/>
                </a:solidFill>
                <a:effectLst/>
                <a:uLnTx/>
                <a:uFillTx/>
              </a:rPr>
              <a:t>Severe Scleroderma</a:t>
            </a:r>
          </a:p>
        </p:txBody>
      </p:sp>
    </p:spTree>
    <p:extLst>
      <p:ext uri="{BB962C8B-B14F-4D97-AF65-F5344CB8AC3E}">
        <p14:creationId xmlns:p14="http://schemas.microsoft.com/office/powerpoint/2010/main" val="7825828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2429691"/>
            <a:ext cx="12192000" cy="4428309"/>
          </a:xfrm>
        </p:spPr>
        <p:txBody>
          <a:bodyPr/>
          <a:lstStyle/>
          <a:p>
            <a:r>
              <a:rPr lang="en-US" dirty="0">
                <a:hlinkClick r:id="rId2"/>
              </a:rPr>
              <a:t>https://www.youtube.com/watch?v=Gl66qO8uxSM</a:t>
            </a:r>
            <a:r>
              <a:rPr lang="en-US" dirty="0"/>
              <a:t> – Documentary</a:t>
            </a:r>
          </a:p>
          <a:p>
            <a:endParaRPr lang="en-US" dirty="0"/>
          </a:p>
          <a:p>
            <a:r>
              <a:rPr lang="en-US" dirty="0">
                <a:hlinkClick r:id="rId3"/>
              </a:rPr>
              <a:t>https://www.youtube.com/watch?v=GKN3zMG63pk</a:t>
            </a:r>
            <a:r>
              <a:rPr lang="en-US" dirty="0"/>
              <a:t> - Scleroderma the Teresa Nadeau Story Part 1</a:t>
            </a:r>
          </a:p>
          <a:p>
            <a:endParaRPr lang="en-US" dirty="0"/>
          </a:p>
          <a:p>
            <a:r>
              <a:rPr lang="en-US" dirty="0">
                <a:hlinkClick r:id="rId4"/>
              </a:rPr>
              <a:t>https://www.youtube.com/watch?v=h6ti1eVo-9s</a:t>
            </a:r>
            <a:r>
              <a:rPr lang="en-US" dirty="0"/>
              <a:t> - An Overview of Scleroderma Part 1: Breaking it down</a:t>
            </a:r>
          </a:p>
          <a:p>
            <a:endParaRPr lang="en-US" dirty="0"/>
          </a:p>
          <a:p>
            <a:r>
              <a:rPr lang="en-US" dirty="0">
                <a:hlinkClick r:id="rId5"/>
              </a:rPr>
              <a:t>https://www.youtube.com/watch?v=6KLeGkeREkM</a:t>
            </a:r>
            <a:r>
              <a:rPr lang="en-US" dirty="0"/>
              <a:t> - An Overview of Scleroderma Part 2: Treatment and management</a:t>
            </a:r>
          </a:p>
        </p:txBody>
      </p:sp>
    </p:spTree>
    <p:extLst>
      <p:ext uri="{BB962C8B-B14F-4D97-AF65-F5344CB8AC3E}">
        <p14:creationId xmlns:p14="http://schemas.microsoft.com/office/powerpoint/2010/main" val="20780332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docProps/app.xml><?xml version="1.0" encoding="utf-8"?>
<Properties xmlns="http://schemas.openxmlformats.org/officeDocument/2006/extended-properties" xmlns:vt="http://schemas.openxmlformats.org/officeDocument/2006/docPropsVTypes">
  <TotalTime>1464</TotalTime>
  <Words>450</Words>
  <Application>Microsoft Office PowerPoint</Application>
  <PresentationFormat>Widescreen</PresentationFormat>
  <Paragraphs>33</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Century Gothic</vt:lpstr>
      <vt:lpstr>Wingdings 3</vt:lpstr>
      <vt:lpstr>Ion Boardroom</vt:lpstr>
      <vt:lpstr>Scleroderma</vt:lpstr>
      <vt:lpstr>Scleroderma</vt:lpstr>
      <vt:lpstr>Scleroderma</vt:lpstr>
      <vt:lpstr>Scleroderma</vt:lpstr>
      <vt:lpstr>Scleroderma</vt:lpstr>
      <vt:lpstr>Scleroderma</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Scleroderma</dc:title>
  <dc:creator>yadira salazar</dc:creator>
  <cp:lastModifiedBy>yadira salazar</cp:lastModifiedBy>
  <cp:revision>8</cp:revision>
  <dcterms:created xsi:type="dcterms:W3CDTF">2017-05-15T01:02:55Z</dcterms:created>
  <dcterms:modified xsi:type="dcterms:W3CDTF">2017-05-16T15:50:40Z</dcterms:modified>
</cp:coreProperties>
</file>